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13" r:id="rId2"/>
    <p:sldId id="371" r:id="rId3"/>
    <p:sldId id="451" r:id="rId4"/>
    <p:sldId id="452" r:id="rId5"/>
    <p:sldId id="453" r:id="rId6"/>
    <p:sldId id="454" r:id="rId7"/>
    <p:sldId id="423" r:id="rId8"/>
    <p:sldId id="457" r:id="rId9"/>
    <p:sldId id="463" r:id="rId10"/>
    <p:sldId id="447" r:id="rId11"/>
    <p:sldId id="458" r:id="rId12"/>
    <p:sldId id="459" r:id="rId13"/>
    <p:sldId id="446" r:id="rId14"/>
    <p:sldId id="448" r:id="rId15"/>
    <p:sldId id="456" r:id="rId16"/>
    <p:sldId id="421" r:id="rId17"/>
    <p:sldId id="450" r:id="rId18"/>
    <p:sldId id="455" r:id="rId19"/>
    <p:sldId id="462" r:id="rId20"/>
    <p:sldId id="460" r:id="rId21"/>
    <p:sldId id="4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77" autoAdjust="0"/>
    <p:restoredTop sz="97146"/>
  </p:normalViewPr>
  <p:slideViewPr>
    <p:cSldViewPr snapToGrid="0">
      <p:cViewPr varScale="1">
        <p:scale>
          <a:sx n="59" d="100"/>
          <a:sy n="59" d="100"/>
        </p:scale>
        <p:origin x="192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7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0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2021. 11. 29.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551" y="3043835"/>
            <a:ext cx="73308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 Cancer Classification &amp; Marker Selection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651962" cy="2678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Multiclass Logistic Regression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SVM-RFE &amp;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Interpretable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901375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226067-21FB-D34D-B148-1FA0DD37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56" y="823269"/>
            <a:ext cx="8107212" cy="79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2E93F2-A784-6F4F-BD64-187DE0BB1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0" y="1804263"/>
            <a:ext cx="5268522" cy="36042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22660C-CCA4-734C-B45C-562061533DF3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logistic regression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A1EDD-EC8C-A347-93A3-019E30E9977F}"/>
              </a:ext>
            </a:extLst>
          </p:cNvPr>
          <p:cNvSpPr/>
          <p:nvPr/>
        </p:nvSpPr>
        <p:spPr>
          <a:xfrm>
            <a:off x="7284899" y="116418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Multinomial LASSO (L1 penalty)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5EEB5E-30A6-1E4C-8A93-7BA7005A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94" y="2025534"/>
            <a:ext cx="5986105" cy="36994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E8B194-B7BF-044D-8CC1-6E6F90224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5" y="5773068"/>
            <a:ext cx="10400030" cy="9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2550F2-9659-CE4A-8EC0-E3A66238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4" y="1249680"/>
            <a:ext cx="4908162" cy="4876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C5CE56-5945-7C48-AE86-9B888152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043" y="1051560"/>
            <a:ext cx="6646483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7351</TotalTime>
  <Words>299</Words>
  <Application>Microsoft Macintosh PowerPoint</Application>
  <PresentationFormat>와이드스크린</PresentationFormat>
  <Paragraphs>84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-윤고딕330</vt:lpstr>
      <vt:lpstr>-윤고딕340</vt:lpstr>
      <vt:lpstr>-윤고딕350</vt:lpstr>
      <vt:lpstr>12롯데마트드림Medium</vt:lpstr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43</cp:revision>
  <dcterms:created xsi:type="dcterms:W3CDTF">2021-07-25T23:13:45Z</dcterms:created>
  <dcterms:modified xsi:type="dcterms:W3CDTF">2021-11-29T01:08:08Z</dcterms:modified>
</cp:coreProperties>
</file>